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73" r:id="rId5"/>
  </p:sldMasterIdLst>
  <p:notesMasterIdLst>
    <p:notesMasterId r:id="rId12"/>
  </p:notesMasterIdLst>
  <p:sldIdLst>
    <p:sldId id="328" r:id="rId6"/>
    <p:sldId id="310" r:id="rId7"/>
    <p:sldId id="329" r:id="rId8"/>
    <p:sldId id="330" r:id="rId9"/>
    <p:sldId id="331" r:id="rId10"/>
    <p:sldId id="332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F81D683C-37EB-5424-8554-D1BE1DC35EB1}" name="HAMBLETON, Ian R" initials="IH" userId="S::20003146@cavehill.uwi.edu::8ccc250c-6a33-4b01-ac64-99dd5c44d6c4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467BD"/>
    <a:srgbClr val="FF7F0E"/>
    <a:srgbClr val="1F77B4"/>
    <a:srgbClr val="0072B2"/>
    <a:srgbClr val="E69F00"/>
    <a:srgbClr val="376092"/>
    <a:srgbClr val="000000"/>
    <a:srgbClr val="D89C60"/>
    <a:srgbClr val="BCBD22"/>
    <a:srgbClr val="2CA02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782" autoAdjust="0"/>
    <p:restoredTop sz="64566" autoAdjust="0"/>
  </p:normalViewPr>
  <p:slideViewPr>
    <p:cSldViewPr snapToGrid="0">
      <p:cViewPr varScale="1">
        <p:scale>
          <a:sx n="38" d="100"/>
          <a:sy n="38" d="100"/>
        </p:scale>
        <p:origin x="1172" y="44"/>
      </p:cViewPr>
      <p:guideLst/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5" d="100"/>
        <a:sy n="125" d="100"/>
      </p:scale>
      <p:origin x="0" y="-360"/>
    </p:cViewPr>
  </p:sorterViewPr>
  <p:notesViewPr>
    <p:cSldViewPr snapToGrid="0">
      <p:cViewPr varScale="1">
        <p:scale>
          <a:sx n="62" d="100"/>
          <a:sy n="62" d="100"/>
        </p:scale>
        <p:origin x="2299" y="53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notesMaster" Target="notesMasters/notesMaster1.xml"/><Relationship Id="rId17" Type="http://schemas.microsoft.com/office/2018/10/relationships/authors" Target="authors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B32629-4F1E-4829-B088-2AECC2FAFAC4}" type="datetimeFigureOut">
              <a:rPr lang="en-US" smtClean="0"/>
              <a:t>5/27/2025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78C3FC-F7D1-447A-AD81-46DF9E539F1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30107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78C3FC-F7D1-447A-AD81-46DF9E539F17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14855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sym typeface="Wingdings" panose="05000000000000000000" pitchFamily="2" charset="2"/>
              </a:rPr>
              <a:t> The methods page, FYI…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78C3FC-F7D1-447A-AD81-46DF9E539F17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5439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ED6F57D-090C-0951-28A5-262F13DFD6E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4F48F23-9562-1D93-CE28-ACA84ECD506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1D1A2317-1297-93BF-65CF-7901B6DB11B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sym typeface="Wingdings" panose="05000000000000000000" pitchFamily="2" charset="2"/>
              </a:rPr>
              <a:t> The methods page, FYI…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C5697C-FE2D-EF13-38AD-4C2FFEDD992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78C3FC-F7D1-447A-AD81-46DF9E539F17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87624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4DF9348-86CA-0415-3F62-72ED0F9A16A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F4757FA-8D49-AA4F-CCEB-B3DDBFD7D49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72D3FC2-896B-B1D3-E04F-194A03BCB7F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sym typeface="Wingdings" panose="05000000000000000000" pitchFamily="2" charset="2"/>
              </a:rPr>
              <a:t> The methods page, FYI…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71B6D5-E3A6-BD2E-5E86-593BF0E30E6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78C3FC-F7D1-447A-AD81-46DF9E539F17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25722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D656D3B-BB2E-3C1E-6531-CA4BEEFEB3A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4046B1A0-9BF5-7A6F-4AF0-C6F9C292CEB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0DE68FE-4975-C3F3-203C-FF7C53E6813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sym typeface="Wingdings" panose="05000000000000000000" pitchFamily="2" charset="2"/>
              </a:rPr>
              <a:t> The methods page, FYI…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8DB3B4F-CC9D-BEE1-869D-370113DBBAD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78C3FC-F7D1-447A-AD81-46DF9E539F17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59690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E390780-3E34-C5CB-CB30-D20BCFF2503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5DC4B9E-7CE4-44A2-43DD-A6413807A8B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C8B884BA-D719-D0F8-E183-81A01968A88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sym typeface="Wingdings" panose="05000000000000000000" pitchFamily="2" charset="2"/>
              </a:rPr>
              <a:t> The methods page, FYI…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B37628-8DE3-8A26-5F1D-242A1AE7860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78C3FC-F7D1-447A-AD81-46DF9E539F17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7695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/>
          <a:p>
            <a:r>
              <a:rPr lang="es-ES_tradnl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20E932-4CA2-67F8-01F8-8FFC7E61C9B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618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AB3698-7465-4403-85A0-02C919D10DC7}" type="datetimeFigureOut">
              <a:rPr lang="en-US"/>
              <a:pPr>
                <a:defRPr/>
              </a:pPr>
              <a:t>5/27/2025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6EDE89-AEC8-E37D-ECDE-38C43FE435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618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74CF21-49D3-52D8-DD91-D642178E2B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618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F51A6E2F-6502-40D0-B6EE-B32A3BE454B1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7551671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5167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s-ES_tradnl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600201"/>
            <a:ext cx="10972800" cy="452543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_tradnl"/>
              <a:t>Click to edit Master text styles</a:t>
            </a:r>
          </a:p>
          <a:p>
            <a:pPr lvl="1"/>
            <a:r>
              <a:rPr lang="es-ES_tradnl"/>
              <a:t>Second level</a:t>
            </a:r>
          </a:p>
          <a:p>
            <a:pPr lvl="2"/>
            <a:r>
              <a:rPr lang="es-ES_tradnl"/>
              <a:t>Third level</a:t>
            </a:r>
          </a:p>
          <a:p>
            <a:pPr lvl="3"/>
            <a:r>
              <a:rPr lang="es-ES_tradnl"/>
              <a:t>Fourth level</a:t>
            </a:r>
          </a:p>
          <a:p>
            <a:pPr lvl="4"/>
            <a:r>
              <a:rPr lang="es-ES_tradnl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D00ACC-A46B-28A2-25C3-93788026155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618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2ABA95-7D89-44B2-812A-B64AB76328F2}" type="datetimeFigureOut">
              <a:rPr lang="en-US"/>
              <a:pPr>
                <a:defRPr/>
              </a:pPr>
              <a:t>5/27/2025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6759F1-BF5C-65E4-2BE6-E9D099CF89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618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A54B69-4720-0225-040D-2D2F73755C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618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BEC662C7-9BC0-49C3-8F5F-7ACDD61AAD3B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605392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06375"/>
            <a:ext cx="2743200" cy="4387851"/>
          </a:xfrm>
          <a:prstGeom prst="rect">
            <a:avLst/>
          </a:prstGeom>
        </p:spPr>
        <p:txBody>
          <a:bodyPr vert="eaVert"/>
          <a:lstStyle/>
          <a:p>
            <a:r>
              <a:rPr lang="es-ES_tradnl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06375"/>
            <a:ext cx="8026400" cy="4387851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_tradnl"/>
              <a:t>Click to edit Master text styles</a:t>
            </a:r>
          </a:p>
          <a:p>
            <a:pPr lvl="1"/>
            <a:r>
              <a:rPr lang="es-ES_tradnl"/>
              <a:t>Second level</a:t>
            </a:r>
          </a:p>
          <a:p>
            <a:pPr lvl="2"/>
            <a:r>
              <a:rPr lang="es-ES_tradnl"/>
              <a:t>Third level</a:t>
            </a:r>
          </a:p>
          <a:p>
            <a:pPr lvl="3"/>
            <a:r>
              <a:rPr lang="es-ES_tradnl"/>
              <a:t>Fourth level</a:t>
            </a:r>
          </a:p>
          <a:p>
            <a:pPr lvl="4"/>
            <a:r>
              <a:rPr lang="es-ES_tradnl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CB695B-8F36-4E90-0A80-1F46BECB062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618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9ADDEF-95BC-46F6-AF06-5019F705F06C}" type="datetimeFigureOut">
              <a:rPr lang="en-US"/>
              <a:pPr>
                <a:defRPr/>
              </a:pPr>
              <a:t>5/27/2025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CCB90E-F4B7-9BE0-2EE4-C5537944C6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618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4D26BA-5212-0925-DD76-21531A3530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618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CF20697A-C9A0-4CD2-8F0C-A48372CC4939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1405201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>
            <a:extLst>
              <a:ext uri="{FF2B5EF4-FFF2-40B4-BE49-F238E27FC236}">
                <a16:creationId xmlns:a16="http://schemas.microsoft.com/office/drawing/2014/main" id="{2722F641-6D8E-C977-FA17-A67FBFE98D2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78089" y="223932"/>
            <a:ext cx="3175958" cy="546398"/>
          </a:xfrm>
          <a:prstGeom prst="rect">
            <a:avLst/>
          </a:prstGeom>
        </p:spPr>
        <p:txBody>
          <a:bodyPr/>
          <a:lstStyle>
            <a:lvl1pPr>
              <a:defRPr sz="3600">
                <a:latin typeface="Montserrat" pitchFamily="2" charset="0"/>
              </a:defRPr>
            </a:lvl1pPr>
          </a:lstStyle>
          <a:p>
            <a:r>
              <a:rPr lang="en-US" dirty="0"/>
              <a:t>Title text</a:t>
            </a:r>
            <a:endParaRPr lang="en-GB" dirty="0"/>
          </a:p>
        </p:txBody>
      </p:sp>
      <p:sp>
        <p:nvSpPr>
          <p:cNvPr id="12" name="Text Placeholder 8">
            <a:extLst>
              <a:ext uri="{FF2B5EF4-FFF2-40B4-BE49-F238E27FC236}">
                <a16:creationId xmlns:a16="http://schemas.microsoft.com/office/drawing/2014/main" id="{79464EBD-83E9-B42B-200F-130827E9276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978089" y="827088"/>
            <a:ext cx="3176588" cy="54639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>
                <a:latin typeface="Montserrat" pitchFamily="2" charset="0"/>
              </a:defRPr>
            </a:lvl1pPr>
          </a:lstStyle>
          <a:p>
            <a:r>
              <a:rPr lang="en-US" sz="2800" dirty="0">
                <a:solidFill>
                  <a:srgbClr val="045174"/>
                </a:solidFill>
              </a:rPr>
              <a:t>Subtitle text</a:t>
            </a:r>
            <a:endParaRPr lang="en-GB" sz="2800" dirty="0">
              <a:solidFill>
                <a:srgbClr val="045174"/>
              </a:solidFill>
            </a:endParaRPr>
          </a:p>
        </p:txBody>
      </p:sp>
      <p:sp>
        <p:nvSpPr>
          <p:cNvPr id="13" name="Text Placeholder 10">
            <a:extLst>
              <a:ext uri="{FF2B5EF4-FFF2-40B4-BE49-F238E27FC236}">
                <a16:creationId xmlns:a16="http://schemas.microsoft.com/office/drawing/2014/main" id="{CBEC45B6-3DF2-A9CC-F13E-03F341AF2AD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978089" y="1458744"/>
            <a:ext cx="3175958" cy="53134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sz="2800" dirty="0">
                <a:solidFill>
                  <a:srgbClr val="045174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Body text</a:t>
            </a:r>
            <a:endParaRPr lang="en-GB" sz="2800" dirty="0">
              <a:solidFill>
                <a:srgbClr val="045174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72236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5167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s-ES_tradnl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43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_tradnl"/>
              <a:t>Click to edit Master text styles</a:t>
            </a:r>
          </a:p>
          <a:p>
            <a:pPr lvl="1"/>
            <a:r>
              <a:rPr lang="es-ES_tradnl"/>
              <a:t>Second level</a:t>
            </a:r>
          </a:p>
          <a:p>
            <a:pPr lvl="2"/>
            <a:r>
              <a:rPr lang="es-ES_tradnl"/>
              <a:t>Third level</a:t>
            </a:r>
          </a:p>
          <a:p>
            <a:pPr lvl="3"/>
            <a:r>
              <a:rPr lang="es-ES_tradnl"/>
              <a:t>Fourth level</a:t>
            </a:r>
          </a:p>
          <a:p>
            <a:pPr lvl="4"/>
            <a:r>
              <a:rPr lang="es-ES_tradnl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2806AA-D9D1-6C0B-073A-04EEF2113B0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618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28842A-4D37-45D4-BF08-D8E713BFF3D1}" type="datetimeFigureOut">
              <a:rPr lang="en-US"/>
              <a:pPr>
                <a:defRPr/>
              </a:pPr>
              <a:t>5/27/2025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F3E152-A89B-6901-DDAD-6875329F6A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618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C7B8D7-2841-8D53-E9FF-CFE1CE2A67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618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43AF263F-6F03-4725-902D-9019122C8D78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286161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</p:spPr>
        <p:txBody>
          <a:bodyPr anchor="t"/>
          <a:lstStyle>
            <a:lvl1pPr algn="l">
              <a:defRPr sz="5333" b="1" cap="all"/>
            </a:lvl1pPr>
          </a:lstStyle>
          <a:p>
            <a:r>
              <a:rPr lang="es-ES_tradnl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C2F074-F845-7A42-15D6-7D92E9CF03E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618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079F48-F167-4C76-9D67-987E1C356B1C}" type="datetimeFigureOut">
              <a:rPr lang="en-US"/>
              <a:pPr>
                <a:defRPr/>
              </a:pPr>
              <a:t>5/27/2025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C69E99-0532-BCEE-F0F1-0B4F050334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618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69DA92-26A7-7B82-5DA5-BDEADA3F13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618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0D5ADA3E-743D-40C6-845D-F27A3F51DA59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904781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5167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s-ES_tradnl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200151"/>
            <a:ext cx="5384800" cy="3394075"/>
          </a:xfrm>
          <a:prstGeom prst="rect">
            <a:avLst/>
          </a:prstGeo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s-ES_tradnl"/>
              <a:t>Click to edit Master text styles</a:t>
            </a:r>
          </a:p>
          <a:p>
            <a:pPr lvl="1"/>
            <a:r>
              <a:rPr lang="es-ES_tradnl"/>
              <a:t>Second level</a:t>
            </a:r>
          </a:p>
          <a:p>
            <a:pPr lvl="2"/>
            <a:r>
              <a:rPr lang="es-ES_tradnl"/>
              <a:t>Third level</a:t>
            </a:r>
          </a:p>
          <a:p>
            <a:pPr lvl="3"/>
            <a:r>
              <a:rPr lang="es-ES_tradnl"/>
              <a:t>Fourth level</a:t>
            </a:r>
          </a:p>
          <a:p>
            <a:pPr lvl="4"/>
            <a:r>
              <a:rPr lang="es-ES_tradnl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200151"/>
            <a:ext cx="5384800" cy="3394075"/>
          </a:xfrm>
          <a:prstGeom prst="rect">
            <a:avLst/>
          </a:prstGeo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s-ES_tradnl"/>
              <a:t>Click to edit Master text styles</a:t>
            </a:r>
          </a:p>
          <a:p>
            <a:pPr lvl="1"/>
            <a:r>
              <a:rPr lang="es-ES_tradnl"/>
              <a:t>Second level</a:t>
            </a:r>
          </a:p>
          <a:p>
            <a:pPr lvl="2"/>
            <a:r>
              <a:rPr lang="es-ES_tradnl"/>
              <a:t>Third level</a:t>
            </a:r>
          </a:p>
          <a:p>
            <a:pPr lvl="3"/>
            <a:r>
              <a:rPr lang="es-ES_tradnl"/>
              <a:t>Fourth level</a:t>
            </a:r>
          </a:p>
          <a:p>
            <a:pPr lvl="4"/>
            <a:r>
              <a:rPr lang="es-ES_tradnl"/>
              <a:t>Fifth level</a:t>
            </a:r>
            <a:endParaRPr lang="en-US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5871293-6382-1EC8-AF4A-C1D97826885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618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BBB68A-A38E-4EE9-9633-872CC9B5EF69}" type="datetimeFigureOut">
              <a:rPr lang="en-US"/>
              <a:pPr>
                <a:defRPr/>
              </a:pPr>
              <a:t>5/27/2025</a:t>
            </a:fld>
            <a:endParaRPr lang="en-US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AF5F9038-D125-A892-3B5C-3F3701A2FA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618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F23B1CBD-A35B-F9A2-34C9-DFC0E58730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618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6191260B-A84B-4E63-BD00-1FD1A8CE119B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987328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_tradnl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s-ES_tradnl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s-ES_tradnl"/>
              <a:t>Click to edit Master text styles</a:t>
            </a:r>
          </a:p>
          <a:p>
            <a:pPr lvl="1"/>
            <a:r>
              <a:rPr lang="es-ES_tradnl"/>
              <a:t>Second level</a:t>
            </a:r>
          </a:p>
          <a:p>
            <a:pPr lvl="2"/>
            <a:r>
              <a:rPr lang="es-ES_tradnl"/>
              <a:t>Third level</a:t>
            </a:r>
          </a:p>
          <a:p>
            <a:pPr lvl="3"/>
            <a:r>
              <a:rPr lang="es-ES_tradnl"/>
              <a:t>Fourth level</a:t>
            </a:r>
          </a:p>
          <a:p>
            <a:pPr lvl="4"/>
            <a:r>
              <a:rPr lang="es-ES_tradnl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s-ES_tradnl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s-ES_tradnl"/>
              <a:t>Click to edit Master text styles</a:t>
            </a:r>
          </a:p>
          <a:p>
            <a:pPr lvl="1"/>
            <a:r>
              <a:rPr lang="es-ES_tradnl"/>
              <a:t>Second level</a:t>
            </a:r>
          </a:p>
          <a:p>
            <a:pPr lvl="2"/>
            <a:r>
              <a:rPr lang="es-ES_tradnl"/>
              <a:t>Third level</a:t>
            </a:r>
          </a:p>
          <a:p>
            <a:pPr lvl="3"/>
            <a:r>
              <a:rPr lang="es-ES_tradnl"/>
              <a:t>Fourth level</a:t>
            </a:r>
          </a:p>
          <a:p>
            <a:pPr lvl="4"/>
            <a:r>
              <a:rPr lang="es-ES_tradnl"/>
              <a:t>Fifth level</a:t>
            </a:r>
            <a:endParaRPr lang="en-US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9F98DB45-B71B-AD46-08C4-607659E542F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618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117FA5-3BB6-4DAB-902A-332F17A86893}" type="datetimeFigureOut">
              <a:rPr lang="en-US"/>
              <a:pPr>
                <a:defRPr/>
              </a:pPr>
              <a:t>5/27/2025</a:t>
            </a:fld>
            <a:endParaRPr lang="en-US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894557A-8563-782F-3445-1747D613F5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618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2B628E4B-41A0-37A1-3859-CC094DEB01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618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33F19AD3-EB31-429B-A038-2941234CC00F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263437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5167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s-ES_tradnl"/>
              <a:t>Click to edit Master title style</a:t>
            </a:r>
            <a:endParaRPr lang="en-US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1A6DFD04-FC70-D528-1CCA-E402FD213AE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618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27ACDB-E165-44C1-B7EA-B4ACE0D395F1}" type="datetimeFigureOut">
              <a:rPr lang="en-US"/>
              <a:pPr>
                <a:defRPr/>
              </a:pPr>
              <a:t>5/27/2025</a:t>
            </a:fld>
            <a:endParaRPr lang="en-US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B939485F-187E-F661-66E4-4ADAF66EE3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618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E6A8EC57-0F85-5546-6708-537EF4A88F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618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0983BA34-5A1A-4BD7-9564-A6D4CD2CB9E6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9635896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057338D8-9069-6695-A4C7-7F5E105CF3A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618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A73756-863B-4DE2-B7F1-7AC0A53E2822}" type="datetimeFigureOut">
              <a:rPr lang="en-US"/>
              <a:pPr>
                <a:defRPr/>
              </a:pPr>
              <a:t>5/27/2025</a:t>
            </a:fld>
            <a:endParaRPr lang="en-US" dirty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A9B46827-CB88-1195-FC72-4777EF6808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618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A51AF2BB-199F-D055-8052-786BFA36B4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618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CDEE71E3-B6B7-44EF-A6D8-B6E4695A2193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905837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49"/>
            <a:ext cx="4011084" cy="1162051"/>
          </a:xfrm>
          <a:prstGeom prst="rect">
            <a:avLst/>
          </a:prstGeo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s-ES_tradnl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2"/>
            <a:ext cx="6815667" cy="5853113"/>
          </a:xfrm>
          <a:prstGeom prst="rect">
            <a:avLst/>
          </a:prstGeo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s-ES_tradnl"/>
              <a:t>Click to edit Master text styles</a:t>
            </a:r>
          </a:p>
          <a:p>
            <a:pPr lvl="1"/>
            <a:r>
              <a:rPr lang="es-ES_tradnl"/>
              <a:t>Second level</a:t>
            </a:r>
          </a:p>
          <a:p>
            <a:pPr lvl="2"/>
            <a:r>
              <a:rPr lang="es-ES_tradnl"/>
              <a:t>Third level</a:t>
            </a:r>
          </a:p>
          <a:p>
            <a:pPr lvl="3"/>
            <a:r>
              <a:rPr lang="es-ES_tradnl"/>
              <a:t>Fourth level</a:t>
            </a:r>
          </a:p>
          <a:p>
            <a:pPr lvl="4"/>
            <a:r>
              <a:rPr lang="es-ES_tradnl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2"/>
            <a:ext cx="4011084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s-ES_tradnl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548ACA7C-0EFE-958F-695A-648D06A4497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618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1C2C20-A652-40CA-9189-6BB91FCB101F}" type="datetimeFigureOut">
              <a:rPr lang="en-US"/>
              <a:pPr>
                <a:defRPr/>
              </a:pPr>
              <a:t>5/27/2025</a:t>
            </a:fld>
            <a:endParaRPr lang="en-US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F1BDE2E-C811-4C11-A05E-EC52B08649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618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68DC2D2-1FC8-AEDC-DC87-F4A5BAC825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618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35C94DBD-8343-4591-A901-1CA248037EAB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8446475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9"/>
          </a:xfrm>
          <a:prstGeom prst="rect">
            <a:avLst/>
          </a:prstGeo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s-ES_tradnl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s-ES_tradnl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43CD6E5-B5AA-EBA7-79A0-501FAE2AFB7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618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F8840C-B330-41D6-9817-E1A3020E621E}" type="datetimeFigureOut">
              <a:rPr lang="en-US"/>
              <a:pPr>
                <a:defRPr/>
              </a:pPr>
              <a:t>5/27/2025</a:t>
            </a:fld>
            <a:endParaRPr lang="en-US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8952E256-255C-E343-9B9A-0A68D9CCCB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618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12D8D85A-469A-7F6F-9B92-F439D6430C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618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4B308CC3-1739-46B8-92A7-D26984A60E28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711467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858954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609585" rtl="0" eaLnBrk="0" fontAlgn="base" hangingPunct="0">
        <a:spcBef>
          <a:spcPct val="0"/>
        </a:spcBef>
        <a:spcAft>
          <a:spcPct val="0"/>
        </a:spcAft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609585" rtl="0" eaLnBrk="0" fontAlgn="base" hangingPunct="0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2pPr>
      <a:lvl3pPr algn="ctr" defTabSz="609585" rtl="0" eaLnBrk="0" fontAlgn="base" hangingPunct="0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3pPr>
      <a:lvl4pPr algn="ctr" defTabSz="609585" rtl="0" eaLnBrk="0" fontAlgn="base" hangingPunct="0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4pPr>
      <a:lvl5pPr algn="ctr" defTabSz="609585" rtl="0" eaLnBrk="0" fontAlgn="base" hangingPunct="0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5pPr>
      <a:lvl6pPr marL="609585" algn="ctr" defTabSz="609585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6pPr>
      <a:lvl7pPr marL="1219170" algn="ctr" defTabSz="609585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7pPr>
      <a:lvl8pPr marL="1828754" algn="ctr" defTabSz="609585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8pPr>
      <a:lvl9pPr marL="2438339" algn="ctr" defTabSz="609585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9pPr>
    </p:titleStyle>
    <p:bodyStyle>
      <a:lvl1pPr marL="457189" indent="-457189" algn="l" defTabSz="60958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defTabSz="60958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733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60958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60958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60958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916C1497-EA25-7CEC-D0D7-C675F16C32E9}"/>
              </a:ext>
            </a:extLst>
          </p:cNvPr>
          <p:cNvSpPr/>
          <p:nvPr userDrawn="1"/>
        </p:nvSpPr>
        <p:spPr>
          <a:xfrm>
            <a:off x="0" y="6317052"/>
            <a:ext cx="12192000" cy="531841"/>
          </a:xfrm>
          <a:prstGeom prst="rect">
            <a:avLst/>
          </a:prstGeom>
          <a:solidFill>
            <a:srgbClr val="D89C60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1132E99-0BE6-D508-3F0F-3C145CF27BD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000" t="13333" r="20000" b="-6770"/>
          <a:stretch/>
        </p:blipFill>
        <p:spPr>
          <a:xfrm>
            <a:off x="101600" y="88900"/>
            <a:ext cx="626631" cy="932656"/>
          </a:xfrm>
          <a:prstGeom prst="rect">
            <a:avLst/>
          </a:prstGeom>
        </p:spPr>
      </p:pic>
      <p:pic>
        <p:nvPicPr>
          <p:cNvPr id="15" name="Picture 14" descr="A black background with white text&#10;&#10;Description automatically generated">
            <a:extLst>
              <a:ext uri="{FF2B5EF4-FFF2-40B4-BE49-F238E27FC236}">
                <a16:creationId xmlns:a16="http://schemas.microsoft.com/office/drawing/2014/main" id="{F365627A-3AF0-F1A1-7BF4-B106C760E5C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3339"/>
          <a:stretch/>
        </p:blipFill>
        <p:spPr>
          <a:xfrm>
            <a:off x="10747142" y="6347590"/>
            <a:ext cx="1343258" cy="510410"/>
          </a:xfrm>
          <a:prstGeom prst="rect">
            <a:avLst/>
          </a:prstGeom>
        </p:spPr>
      </p:pic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812E944C-AF9F-4BD8-D99C-A8267B1F6DC4}"/>
              </a:ext>
            </a:extLst>
          </p:cNvPr>
          <p:cNvCxnSpPr>
            <a:cxnSpLocks/>
          </p:cNvCxnSpPr>
          <p:nvPr userDrawn="1"/>
        </p:nvCxnSpPr>
        <p:spPr>
          <a:xfrm>
            <a:off x="0" y="6326159"/>
            <a:ext cx="12192000" cy="0"/>
          </a:xfrm>
          <a:prstGeom prst="line">
            <a:avLst/>
          </a:prstGeom>
          <a:ln w="19050">
            <a:solidFill>
              <a:srgbClr val="D89C6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" name="Group 1">
            <a:extLst>
              <a:ext uri="{FF2B5EF4-FFF2-40B4-BE49-F238E27FC236}">
                <a16:creationId xmlns:a16="http://schemas.microsoft.com/office/drawing/2014/main" id="{FCD2CF92-000E-F3B3-C93B-A470003204F8}"/>
              </a:ext>
            </a:extLst>
          </p:cNvPr>
          <p:cNvGrpSpPr/>
          <p:nvPr userDrawn="1"/>
        </p:nvGrpSpPr>
        <p:grpSpPr>
          <a:xfrm>
            <a:off x="103391" y="6356696"/>
            <a:ext cx="2991176" cy="492197"/>
            <a:chOff x="103391" y="6356696"/>
            <a:chExt cx="2991176" cy="492197"/>
          </a:xfrm>
        </p:grpSpPr>
        <p:pic>
          <p:nvPicPr>
            <p:cNvPr id="4" name="Graphic 3">
              <a:extLst>
                <a:ext uri="{FF2B5EF4-FFF2-40B4-BE49-F238E27FC236}">
                  <a16:creationId xmlns:a16="http://schemas.microsoft.com/office/drawing/2014/main" id="{C518A566-A581-BD28-16A1-8F69DFEA619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rcRect r="56909"/>
            <a:stretch/>
          </p:blipFill>
          <p:spPr>
            <a:xfrm>
              <a:off x="103391" y="6356696"/>
              <a:ext cx="1343259" cy="492197"/>
            </a:xfrm>
            <a:prstGeom prst="rect">
              <a:avLst/>
            </a:prstGeom>
          </p:spPr>
        </p:pic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8E2B1486-324A-3945-B1BF-C3EFDD11D31C}"/>
                </a:ext>
              </a:extLst>
            </p:cNvPr>
            <p:cNvSpPr txBox="1"/>
            <p:nvPr userDrawn="1"/>
          </p:nvSpPr>
          <p:spPr>
            <a:xfrm>
              <a:off x="1446650" y="6479561"/>
              <a:ext cx="1647917" cy="369332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r>
                <a:rPr lang="en-GB" sz="2400" dirty="0">
                  <a:latin typeface="Montserrat" panose="00000500000000000000" pitchFamily="2" charset="0"/>
                </a:rPr>
                <a:t>Carib</a:t>
              </a:r>
              <a:r>
                <a:rPr lang="en-GB" sz="2400" dirty="0">
                  <a:latin typeface="Montserrat SemiBold" panose="00000700000000000000" pitchFamily="2" charset="0"/>
                </a:rPr>
                <a:t>Data</a:t>
              </a:r>
              <a:endParaRPr lang="en-US" dirty="0">
                <a:latin typeface="Montserrat SemiBold" panose="00000700000000000000" pitchFamily="2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007604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logo with a black background&#10;&#10;Description automatically generated">
            <a:extLst>
              <a:ext uri="{FF2B5EF4-FFF2-40B4-BE49-F238E27FC236}">
                <a16:creationId xmlns:a16="http://schemas.microsoft.com/office/drawing/2014/main" id="{F512AA96-FB52-6D79-C089-6878D9516DC9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2296" y="5990736"/>
            <a:ext cx="1363304" cy="525104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3B3C5A1F-2FDC-A11B-A6E7-6BEDB33A9FE7}"/>
              </a:ext>
            </a:extLst>
          </p:cNvPr>
          <p:cNvSpPr txBox="1"/>
          <p:nvPr/>
        </p:nvSpPr>
        <p:spPr>
          <a:xfrm>
            <a:off x="914400" y="37403"/>
            <a:ext cx="949060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4000" dirty="0">
                <a:solidFill>
                  <a:srgbClr val="00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Agenda</a:t>
            </a:r>
          </a:p>
        </p:txBody>
      </p:sp>
      <p:pic>
        <p:nvPicPr>
          <p:cNvPr id="5" name="Picture 4" descr="A logo with dots and lines&#10;&#10;Description automatically generated">
            <a:extLst>
              <a:ext uri="{FF2B5EF4-FFF2-40B4-BE49-F238E27FC236}">
                <a16:creationId xmlns:a16="http://schemas.microsoft.com/office/drawing/2014/main" id="{27648EF1-2E73-BC52-BE1C-9A20410D600F}"/>
              </a:ext>
            </a:extLst>
          </p:cNvPr>
          <p:cNvPicPr>
            <a:picLocks noChangeAspect="1"/>
          </p:cNvPicPr>
          <p:nvPr/>
        </p:nvPicPr>
        <p:blipFill>
          <a:blip r:embed="rId4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471" y="155934"/>
            <a:ext cx="774929" cy="529464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F8C7740-366D-7E84-B173-D6A7545747F1}"/>
              </a:ext>
            </a:extLst>
          </p:cNvPr>
          <p:cNvSpPr txBox="1"/>
          <p:nvPr/>
        </p:nvSpPr>
        <p:spPr>
          <a:xfrm>
            <a:off x="139471" y="1119237"/>
            <a:ext cx="9490604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3200" dirty="0"/>
              <a:t>Apologies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3200" dirty="0"/>
              <a:t>Update &amp; feedback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200" dirty="0"/>
              <a:t>Meeting topic discussion – potential stories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9078315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8167C74-E1F8-76C8-B06C-C30C9603F779}"/>
              </a:ext>
            </a:extLst>
          </p:cNvPr>
          <p:cNvSpPr txBox="1"/>
          <p:nvPr/>
        </p:nvSpPr>
        <p:spPr>
          <a:xfrm>
            <a:off x="1113797" y="1431879"/>
            <a:ext cx="10011404" cy="584775"/>
          </a:xfrm>
          <a:prstGeom prst="rect">
            <a:avLst/>
          </a:prstGeom>
          <a:solidFill>
            <a:srgbClr val="D89C60"/>
          </a:solidFill>
          <a:ln w="6350">
            <a:noFill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2400" b="1">
                <a:solidFill>
                  <a:schemeClr val="bg1">
                    <a:lumMod val="9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pPr algn="l"/>
            <a:r>
              <a:rPr lang="en-GB" sz="3200" dirty="0">
                <a:solidFill>
                  <a:schemeClr val="bg1"/>
                </a:solidFill>
              </a:rPr>
              <a:t>Highlight awareness of an issue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E1BC5CD-8B9E-0624-5B0F-058E482824AA}"/>
              </a:ext>
            </a:extLst>
          </p:cNvPr>
          <p:cNvSpPr txBox="1"/>
          <p:nvPr/>
        </p:nvSpPr>
        <p:spPr>
          <a:xfrm>
            <a:off x="1113796" y="2824570"/>
            <a:ext cx="10011404" cy="584775"/>
          </a:xfrm>
          <a:prstGeom prst="rect">
            <a:avLst/>
          </a:prstGeom>
          <a:solidFill>
            <a:srgbClr val="D89C60"/>
          </a:solidFill>
          <a:ln w="6350">
            <a:noFill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2400" b="1">
                <a:solidFill>
                  <a:schemeClr val="bg1">
                    <a:lumMod val="9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pPr algn="l"/>
            <a:r>
              <a:rPr lang="en-GB" sz="3200" dirty="0">
                <a:solidFill>
                  <a:schemeClr val="bg1"/>
                </a:solidFill>
              </a:rPr>
              <a:t>Disseminate key messages from recent analyses or project</a:t>
            </a:r>
          </a:p>
        </p:txBody>
      </p:sp>
      <p:pic>
        <p:nvPicPr>
          <p:cNvPr id="4" name="Picture 3" descr="A logo with a black background&#10;&#10;Description automatically generated">
            <a:extLst>
              <a:ext uri="{FF2B5EF4-FFF2-40B4-BE49-F238E27FC236}">
                <a16:creationId xmlns:a16="http://schemas.microsoft.com/office/drawing/2014/main" id="{7D5FD527-2EB2-200C-B43D-85FEBAAE3E4E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2296" y="5990736"/>
            <a:ext cx="1363304" cy="525104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F7D3F2A5-9D1C-2BFB-F8FD-1C8CCB7A4CEE}"/>
              </a:ext>
            </a:extLst>
          </p:cNvPr>
          <p:cNvSpPr txBox="1"/>
          <p:nvPr/>
        </p:nvSpPr>
        <p:spPr>
          <a:xfrm>
            <a:off x="914400" y="155934"/>
            <a:ext cx="949060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3200" dirty="0">
                <a:solidFill>
                  <a:srgbClr val="00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Purpose of data stories 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B40E131-56F7-BE60-DE75-0A9C24BD1AC9}"/>
              </a:ext>
            </a:extLst>
          </p:cNvPr>
          <p:cNvSpPr txBox="1"/>
          <p:nvPr/>
        </p:nvSpPr>
        <p:spPr>
          <a:xfrm>
            <a:off x="1113796" y="4217261"/>
            <a:ext cx="10011404" cy="584775"/>
          </a:xfrm>
          <a:prstGeom prst="rect">
            <a:avLst/>
          </a:prstGeom>
          <a:solidFill>
            <a:srgbClr val="D89C60"/>
          </a:solidFill>
          <a:ln w="6350">
            <a:noFill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2400" b="1">
                <a:solidFill>
                  <a:schemeClr val="bg1">
                    <a:lumMod val="9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pPr algn="l"/>
            <a:r>
              <a:rPr lang="en-GB" sz="3200" dirty="0">
                <a:solidFill>
                  <a:schemeClr val="bg1"/>
                </a:solidFill>
              </a:rPr>
              <a:t>Engage public/ wider range of stakeholders</a:t>
            </a:r>
          </a:p>
        </p:txBody>
      </p:sp>
      <p:pic>
        <p:nvPicPr>
          <p:cNvPr id="6" name="Picture 5" descr="A logo with dots and lines&#10;&#10;Description automatically generated">
            <a:extLst>
              <a:ext uri="{FF2B5EF4-FFF2-40B4-BE49-F238E27FC236}">
                <a16:creationId xmlns:a16="http://schemas.microsoft.com/office/drawing/2014/main" id="{A1065F38-477B-8DAE-73D6-200C9ACAC9D4}"/>
              </a:ext>
            </a:extLst>
          </p:cNvPr>
          <p:cNvPicPr>
            <a:picLocks noChangeAspect="1"/>
          </p:cNvPicPr>
          <p:nvPr/>
        </p:nvPicPr>
        <p:blipFill>
          <a:blip r:embed="rId4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471" y="155934"/>
            <a:ext cx="774929" cy="529464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69D09FDB-579B-7969-B36A-2EFA4E6E9874}"/>
              </a:ext>
            </a:extLst>
          </p:cNvPr>
          <p:cNvSpPr txBox="1"/>
          <p:nvPr/>
        </p:nvSpPr>
        <p:spPr>
          <a:xfrm>
            <a:off x="2611702" y="5317564"/>
            <a:ext cx="60960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Wingdings" panose="05000000000000000000" pitchFamily="2" charset="2"/>
              </a:rPr>
              <a:t> Improved regional data sharing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89363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="0">
  <p:cSld>
    <p:spTree>
      <p:nvGrpSpPr>
        <p:cNvPr id="1" name="">
          <a:extLst>
            <a:ext uri="{FF2B5EF4-FFF2-40B4-BE49-F238E27FC236}">
              <a16:creationId xmlns:a16="http://schemas.microsoft.com/office/drawing/2014/main" id="{9DDDAEBD-5982-C2AE-CE30-E2712A2D5AD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514AAA2-6E8C-1E37-69B9-B2D47E1DEEBD}"/>
              </a:ext>
            </a:extLst>
          </p:cNvPr>
          <p:cNvSpPr txBox="1"/>
          <p:nvPr/>
        </p:nvSpPr>
        <p:spPr>
          <a:xfrm>
            <a:off x="4007" y="963850"/>
            <a:ext cx="10011404" cy="584775"/>
          </a:xfrm>
          <a:prstGeom prst="rect">
            <a:avLst/>
          </a:prstGeom>
          <a:solidFill>
            <a:srgbClr val="D89C60"/>
          </a:solidFill>
          <a:ln w="6350">
            <a:noFill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2400" b="1">
                <a:solidFill>
                  <a:schemeClr val="bg1">
                    <a:lumMod val="9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pPr algn="l"/>
            <a:r>
              <a:rPr lang="en-GB" sz="3200" dirty="0">
                <a:solidFill>
                  <a:schemeClr val="bg1"/>
                </a:solidFill>
              </a:rPr>
              <a:t>Quantitative data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1E4E348-E44A-4771-3243-2EE1003847EE}"/>
              </a:ext>
            </a:extLst>
          </p:cNvPr>
          <p:cNvSpPr txBox="1"/>
          <p:nvPr/>
        </p:nvSpPr>
        <p:spPr>
          <a:xfrm>
            <a:off x="0" y="2348675"/>
            <a:ext cx="10011404" cy="584775"/>
          </a:xfrm>
          <a:prstGeom prst="rect">
            <a:avLst/>
          </a:prstGeom>
          <a:solidFill>
            <a:srgbClr val="D89C60"/>
          </a:solidFill>
          <a:ln w="6350">
            <a:noFill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2400" b="1">
                <a:solidFill>
                  <a:schemeClr val="bg1">
                    <a:lumMod val="9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pPr algn="l"/>
            <a:r>
              <a:rPr lang="en-GB" sz="3200" dirty="0">
                <a:solidFill>
                  <a:schemeClr val="bg1"/>
                </a:solidFill>
              </a:rPr>
              <a:t>Qualitative data</a:t>
            </a:r>
          </a:p>
        </p:txBody>
      </p:sp>
      <p:pic>
        <p:nvPicPr>
          <p:cNvPr id="4" name="Picture 3" descr="A logo with a black background&#10;&#10;Description automatically generated">
            <a:extLst>
              <a:ext uri="{FF2B5EF4-FFF2-40B4-BE49-F238E27FC236}">
                <a16:creationId xmlns:a16="http://schemas.microsoft.com/office/drawing/2014/main" id="{D03E20C3-0BDA-24FB-6976-2118DAFFB4C5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2296" y="5990736"/>
            <a:ext cx="1363304" cy="525104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93A17392-3912-AFA6-3CCA-01446DD3F4AF}"/>
              </a:ext>
            </a:extLst>
          </p:cNvPr>
          <p:cNvSpPr txBox="1"/>
          <p:nvPr/>
        </p:nvSpPr>
        <p:spPr>
          <a:xfrm>
            <a:off x="914400" y="155934"/>
            <a:ext cx="949060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3200" dirty="0">
                <a:solidFill>
                  <a:srgbClr val="00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Basis for data stories 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297CFCD-AF0A-0DA8-CB60-5BCFCF34E118}"/>
              </a:ext>
            </a:extLst>
          </p:cNvPr>
          <p:cNvSpPr txBox="1"/>
          <p:nvPr/>
        </p:nvSpPr>
        <p:spPr>
          <a:xfrm>
            <a:off x="0" y="3733500"/>
            <a:ext cx="10011404" cy="584775"/>
          </a:xfrm>
          <a:prstGeom prst="rect">
            <a:avLst/>
          </a:prstGeom>
          <a:solidFill>
            <a:srgbClr val="D89C60"/>
          </a:solidFill>
          <a:ln w="6350">
            <a:noFill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2400" b="1">
                <a:solidFill>
                  <a:schemeClr val="bg1">
                    <a:lumMod val="9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pPr algn="l"/>
            <a:r>
              <a:rPr lang="en-GB" sz="3200" dirty="0">
                <a:solidFill>
                  <a:schemeClr val="bg1"/>
                </a:solidFill>
              </a:rPr>
              <a:t>Promotion/awareness</a:t>
            </a:r>
          </a:p>
        </p:txBody>
      </p:sp>
      <p:pic>
        <p:nvPicPr>
          <p:cNvPr id="6" name="Picture 5" descr="A logo with dots and lines&#10;&#10;Description automatically generated">
            <a:extLst>
              <a:ext uri="{FF2B5EF4-FFF2-40B4-BE49-F238E27FC236}">
                <a16:creationId xmlns:a16="http://schemas.microsoft.com/office/drawing/2014/main" id="{B920E040-6D81-00DA-9EAD-5A5A8FEA0755}"/>
              </a:ext>
            </a:extLst>
          </p:cNvPr>
          <p:cNvPicPr>
            <a:picLocks noChangeAspect="1"/>
          </p:cNvPicPr>
          <p:nvPr/>
        </p:nvPicPr>
        <p:blipFill>
          <a:blip r:embed="rId4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471" y="155934"/>
            <a:ext cx="774929" cy="529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10674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="0">
  <p:cSld>
    <p:spTree>
      <p:nvGrpSpPr>
        <p:cNvPr id="1" name="">
          <a:extLst>
            <a:ext uri="{FF2B5EF4-FFF2-40B4-BE49-F238E27FC236}">
              <a16:creationId xmlns:a16="http://schemas.microsoft.com/office/drawing/2014/main" id="{294AD29E-368F-CBB5-2295-2A2087BD864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logo with a black background&#10;&#10;Description automatically generated">
            <a:extLst>
              <a:ext uri="{FF2B5EF4-FFF2-40B4-BE49-F238E27FC236}">
                <a16:creationId xmlns:a16="http://schemas.microsoft.com/office/drawing/2014/main" id="{1401F3C0-F364-201D-2B2E-65F8582E28C5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2296" y="5990736"/>
            <a:ext cx="1363304" cy="525104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C79DABB4-9AD7-5737-0AE7-C2C9B6D08972}"/>
              </a:ext>
            </a:extLst>
          </p:cNvPr>
          <p:cNvSpPr txBox="1"/>
          <p:nvPr/>
        </p:nvSpPr>
        <p:spPr>
          <a:xfrm>
            <a:off x="1049866" y="71269"/>
            <a:ext cx="949060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4000" dirty="0">
                <a:solidFill>
                  <a:srgbClr val="00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Quantitative data</a:t>
            </a:r>
          </a:p>
        </p:txBody>
      </p:sp>
      <p:pic>
        <p:nvPicPr>
          <p:cNvPr id="6" name="Picture 5" descr="A logo with dots and lines&#10;&#10;Description automatically generated">
            <a:extLst>
              <a:ext uri="{FF2B5EF4-FFF2-40B4-BE49-F238E27FC236}">
                <a16:creationId xmlns:a16="http://schemas.microsoft.com/office/drawing/2014/main" id="{106A1E6D-6F17-B848-6379-2EA4DB025E46}"/>
              </a:ext>
            </a:extLst>
          </p:cNvPr>
          <p:cNvPicPr>
            <a:picLocks noChangeAspect="1"/>
          </p:cNvPicPr>
          <p:nvPr/>
        </p:nvPicPr>
        <p:blipFill>
          <a:blip r:embed="rId4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471" y="155934"/>
            <a:ext cx="774929" cy="529464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CAB822A6-D77B-4E00-D79F-827E31F8B976}"/>
              </a:ext>
            </a:extLst>
          </p:cNvPr>
          <p:cNvSpPr txBox="1"/>
          <p:nvPr/>
        </p:nvSpPr>
        <p:spPr>
          <a:xfrm>
            <a:off x="139471" y="1315484"/>
            <a:ext cx="10647062" cy="20621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à"/>
              <a:tabLst/>
              <a:defRPr/>
            </a:pPr>
            <a:r>
              <a:rPr lang="en-US" sz="3200" dirty="0">
                <a:solidFill>
                  <a:prstClr val="black"/>
                </a:solidFill>
                <a:latin typeface="Calibri"/>
                <a:sym typeface="Wingdings" panose="05000000000000000000" pitchFamily="2" charset="2"/>
              </a:rPr>
              <a:t>Aggregated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à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Wingdings" panose="05000000000000000000" pitchFamily="2" charset="2"/>
              </a:rPr>
              <a:t>Recent data collection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à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Wingdings" panose="05000000000000000000" pitchFamily="2" charset="2"/>
              </a:rPr>
              <a:t>Something from archive but still relevant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à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Wingdings" panose="05000000000000000000" pitchFamily="2" charset="2"/>
              </a:rPr>
              <a:t>Anonymised individual level data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151820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="0">
  <p:cSld>
    <p:spTree>
      <p:nvGrpSpPr>
        <p:cNvPr id="1" name="">
          <a:extLst>
            <a:ext uri="{FF2B5EF4-FFF2-40B4-BE49-F238E27FC236}">
              <a16:creationId xmlns:a16="http://schemas.microsoft.com/office/drawing/2014/main" id="{7CA35194-EC42-D7F6-12B7-1FB551A7FEF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logo with a black background&#10;&#10;Description automatically generated">
            <a:extLst>
              <a:ext uri="{FF2B5EF4-FFF2-40B4-BE49-F238E27FC236}">
                <a16:creationId xmlns:a16="http://schemas.microsoft.com/office/drawing/2014/main" id="{7E8F8F65-5084-E47D-CF04-1F531FC9E343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2296" y="5990736"/>
            <a:ext cx="1363304" cy="525104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1772E492-A8D4-B3AE-4089-02DE5964485C}"/>
              </a:ext>
            </a:extLst>
          </p:cNvPr>
          <p:cNvSpPr txBox="1"/>
          <p:nvPr/>
        </p:nvSpPr>
        <p:spPr>
          <a:xfrm>
            <a:off x="1049866" y="71269"/>
            <a:ext cx="949060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4000" dirty="0">
                <a:solidFill>
                  <a:srgbClr val="00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Qualitative data</a:t>
            </a:r>
          </a:p>
        </p:txBody>
      </p:sp>
      <p:pic>
        <p:nvPicPr>
          <p:cNvPr id="6" name="Picture 5" descr="A logo with dots and lines&#10;&#10;Description automatically generated">
            <a:extLst>
              <a:ext uri="{FF2B5EF4-FFF2-40B4-BE49-F238E27FC236}">
                <a16:creationId xmlns:a16="http://schemas.microsoft.com/office/drawing/2014/main" id="{E81A950E-5745-6A9A-B39B-17A7CD8EC121}"/>
              </a:ext>
            </a:extLst>
          </p:cNvPr>
          <p:cNvPicPr>
            <a:picLocks noChangeAspect="1"/>
          </p:cNvPicPr>
          <p:nvPr/>
        </p:nvPicPr>
        <p:blipFill>
          <a:blip r:embed="rId4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471" y="155934"/>
            <a:ext cx="774929" cy="529464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32701E0F-13E3-2532-9FE6-81E02D7368CA}"/>
              </a:ext>
            </a:extLst>
          </p:cNvPr>
          <p:cNvSpPr txBox="1"/>
          <p:nvPr/>
        </p:nvSpPr>
        <p:spPr>
          <a:xfrm>
            <a:off x="139471" y="1315484"/>
            <a:ext cx="10647062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à"/>
              <a:tabLst/>
              <a:defRPr/>
            </a:pPr>
            <a:r>
              <a:rPr lang="en-US" sz="3200" dirty="0">
                <a:solidFill>
                  <a:prstClr val="black"/>
                </a:solidFill>
                <a:latin typeface="Calibri"/>
                <a:sym typeface="Wingdings" panose="05000000000000000000" pitchFamily="2" charset="2"/>
              </a:rPr>
              <a:t>Topic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à"/>
              <a:tabLst/>
              <a:defRPr/>
            </a:pPr>
            <a:r>
              <a:rPr lang="en-US" sz="3200" dirty="0">
                <a:solidFill>
                  <a:prstClr val="black"/>
                </a:solidFill>
                <a:latin typeface="Calibri"/>
                <a:sym typeface="Wingdings" panose="05000000000000000000" pitchFamily="2" charset="2"/>
              </a:rPr>
              <a:t>Person willing to be interviewed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  <a:sym typeface="Wingdings" panose="05000000000000000000" pitchFamily="2" charset="2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à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Wingdings" panose="05000000000000000000" pitchFamily="2" charset="2"/>
              </a:rPr>
              <a:t>Data</a:t>
            </a:r>
          </a:p>
        </p:txBody>
      </p:sp>
    </p:spTree>
    <p:extLst>
      <p:ext uri="{BB962C8B-B14F-4D97-AF65-F5344CB8AC3E}">
        <p14:creationId xmlns:p14="http://schemas.microsoft.com/office/powerpoint/2010/main" val="13331251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="0">
  <p:cSld>
    <p:spTree>
      <p:nvGrpSpPr>
        <p:cNvPr id="1" name="">
          <a:extLst>
            <a:ext uri="{FF2B5EF4-FFF2-40B4-BE49-F238E27FC236}">
              <a16:creationId xmlns:a16="http://schemas.microsoft.com/office/drawing/2014/main" id="{524F36B0-A5F6-F995-864D-2B15D861775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logo with a black background&#10;&#10;Description automatically generated">
            <a:extLst>
              <a:ext uri="{FF2B5EF4-FFF2-40B4-BE49-F238E27FC236}">
                <a16:creationId xmlns:a16="http://schemas.microsoft.com/office/drawing/2014/main" id="{5B24EADD-2CB0-54F5-C38B-2783D3B77ED2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2296" y="5990736"/>
            <a:ext cx="1363304" cy="525104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04853B85-F8CF-4039-15BF-A5AE50A5BC44}"/>
              </a:ext>
            </a:extLst>
          </p:cNvPr>
          <p:cNvSpPr txBox="1"/>
          <p:nvPr/>
        </p:nvSpPr>
        <p:spPr>
          <a:xfrm>
            <a:off x="1049866" y="71269"/>
            <a:ext cx="949060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4000" dirty="0">
                <a:solidFill>
                  <a:srgbClr val="00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Promotion/awareness of project/initiative</a:t>
            </a:r>
          </a:p>
        </p:txBody>
      </p:sp>
      <p:pic>
        <p:nvPicPr>
          <p:cNvPr id="6" name="Picture 5" descr="A logo with dots and lines&#10;&#10;Description automatically generated">
            <a:extLst>
              <a:ext uri="{FF2B5EF4-FFF2-40B4-BE49-F238E27FC236}">
                <a16:creationId xmlns:a16="http://schemas.microsoft.com/office/drawing/2014/main" id="{549939A6-B404-886B-3567-68A854A41713}"/>
              </a:ext>
            </a:extLst>
          </p:cNvPr>
          <p:cNvPicPr>
            <a:picLocks noChangeAspect="1"/>
          </p:cNvPicPr>
          <p:nvPr/>
        </p:nvPicPr>
        <p:blipFill>
          <a:blip r:embed="rId4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471" y="155934"/>
            <a:ext cx="774929" cy="529464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6B0E45F2-0ED8-4A96-E406-215B0A48316B}"/>
              </a:ext>
            </a:extLst>
          </p:cNvPr>
          <p:cNvSpPr txBox="1"/>
          <p:nvPr/>
        </p:nvSpPr>
        <p:spPr>
          <a:xfrm>
            <a:off x="139471" y="1315484"/>
            <a:ext cx="10647062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à"/>
              <a:tabLst/>
              <a:defRPr/>
            </a:pPr>
            <a:r>
              <a:rPr lang="en-US" sz="3200" dirty="0">
                <a:solidFill>
                  <a:prstClr val="black"/>
                </a:solidFill>
                <a:latin typeface="Calibri"/>
                <a:sym typeface="Wingdings" panose="05000000000000000000" pitchFamily="2" charset="2"/>
              </a:rPr>
              <a:t>Details of project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à"/>
              <a:tabLst/>
              <a:defRPr/>
            </a:pPr>
            <a:r>
              <a:rPr lang="en-US" sz="3200" dirty="0">
                <a:solidFill>
                  <a:prstClr val="black"/>
                </a:solidFill>
                <a:latin typeface="Calibri"/>
                <a:sym typeface="Wingdings" panose="05000000000000000000" pitchFamily="2" charset="2"/>
              </a:rPr>
              <a:t>Person willing to be interviewed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  <a:sym typeface="Wingdings" panose="05000000000000000000" pitchFamily="2" charset="2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à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Wingdings" panose="05000000000000000000" pitchFamily="2" charset="2"/>
              </a:rPr>
              <a:t>Anticipated</a:t>
            </a:r>
            <a:r>
              <a:rPr kumimoji="0" lang="en-US" sz="3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Wingdings" panose="05000000000000000000" pitchFamily="2" charset="2"/>
              </a:rPr>
              <a:t>/actual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Wingdings" panose="05000000000000000000" pitchFamily="2" charset="2"/>
              </a:rPr>
              <a:t>impact</a:t>
            </a:r>
          </a:p>
        </p:txBody>
      </p:sp>
    </p:spTree>
    <p:extLst>
      <p:ext uri="{BB962C8B-B14F-4D97-AF65-F5344CB8AC3E}">
        <p14:creationId xmlns:p14="http://schemas.microsoft.com/office/powerpoint/2010/main" val="3176323353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Custom Design">
  <a:themeElements>
    <a:clrScheme name="CaribData">
      <a:dk1>
        <a:srgbClr val="000000"/>
      </a:dk1>
      <a:lt1>
        <a:sysClr val="window" lastClr="FFFFFF"/>
      </a:lt1>
      <a:dk2>
        <a:srgbClr val="045174"/>
      </a:dk2>
      <a:lt2>
        <a:srgbClr val="A5A5A5"/>
      </a:lt2>
      <a:accent1>
        <a:srgbClr val="001F3D"/>
      </a:accent1>
      <a:accent2>
        <a:srgbClr val="045174"/>
      </a:accent2>
      <a:accent3>
        <a:srgbClr val="D89C60"/>
      </a:accent3>
      <a:accent4>
        <a:srgbClr val="E87A00"/>
      </a:accent4>
      <a:accent5>
        <a:srgbClr val="D8D8D8"/>
      </a:accent5>
      <a:accent6>
        <a:srgbClr val="A5A5A5"/>
      </a:accent6>
      <a:hlink>
        <a:srgbClr val="7F7F7F"/>
      </a:hlink>
      <a:folHlink>
        <a:srgbClr val="3F3F3F"/>
      </a:folHlink>
    </a:clrScheme>
    <a:fontScheme name="Custom 1">
      <a:majorFont>
        <a:latin typeface="Montserrat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66467E785D96C4EB65E07D3B88BCC68" ma:contentTypeVersion="2" ma:contentTypeDescription="Create a new document." ma:contentTypeScope="" ma:versionID="9c1415480969ce22b1fc67bc776360d1">
  <xsd:schema xmlns:xsd="http://www.w3.org/2001/XMLSchema" xmlns:xs="http://www.w3.org/2001/XMLSchema" xmlns:p="http://schemas.microsoft.com/office/2006/metadata/properties" xmlns:ns2="4c833b07-b359-4a9f-9ec8-f475de5e730d" targetNamespace="http://schemas.microsoft.com/office/2006/metadata/properties" ma:root="true" ma:fieldsID="cec598e61ca1c0a1f4be30224afd4db0" ns2:_="">
    <xsd:import namespace="4c833b07-b359-4a9f-9ec8-f475de5e730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c833b07-b359-4a9f-9ec8-f475de5e730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A240910-8112-4761-852C-E84DC4CBE28E}">
  <ds:schemaRefs>
    <ds:schemaRef ds:uri="4c833b07-b359-4a9f-9ec8-f475de5e730d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69F13299-92AB-43C8-9EDC-FA87AB3E8124}">
  <ds:schemaRefs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www.w3.org/XML/1998/namespace"/>
    <ds:schemaRef ds:uri="http://purl.org/dc/elements/1.1/"/>
    <ds:schemaRef ds:uri="http://schemas.openxmlformats.org/package/2006/metadata/core-properties"/>
    <ds:schemaRef ds:uri="4c833b07-b359-4a9f-9ec8-f475de5e730d"/>
    <ds:schemaRef ds:uri="http://schemas.microsoft.com/office/2006/metadata/properties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40398F64-4B98-4539-B0CF-812D2026064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136</Words>
  <Application>Microsoft Office PowerPoint</Application>
  <PresentationFormat>Widescreen</PresentationFormat>
  <Paragraphs>37</Paragraphs>
  <Slides>6</Slides>
  <Notes>6</Notes>
  <HiddenSlides>6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5" baseType="lpstr">
      <vt:lpstr>Arial</vt:lpstr>
      <vt:lpstr>Calibri</vt:lpstr>
      <vt:lpstr>Calibri Light</vt:lpstr>
      <vt:lpstr>Montserrat</vt:lpstr>
      <vt:lpstr>Montserrat SemiBold</vt:lpstr>
      <vt:lpstr>Open Sans</vt:lpstr>
      <vt:lpstr>Wingdings</vt:lpstr>
      <vt:lpstr>1_Office Theme</vt:lpstr>
      <vt:lpstr>1_Custom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Inter-American Development Bank Group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Gian Marco Vasquez</dc:creator>
  <cp:lastModifiedBy>JEYASEELAN, Selvi</cp:lastModifiedBy>
  <cp:revision>171</cp:revision>
  <dcterms:created xsi:type="dcterms:W3CDTF">2022-09-29T16:39:54Z</dcterms:created>
  <dcterms:modified xsi:type="dcterms:W3CDTF">2025-05-27T15:01:10Z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0x010100F66467E785D96C4EB65E07D3B88BCC68</vt:lpwstr>
  </property>
</Properties>
</file>